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6" r:id="rId4"/>
    <p:sldId id="263" r:id="rId5"/>
    <p:sldId id="268" r:id="rId6"/>
    <p:sldId id="264" r:id="rId7"/>
    <p:sldId id="265" r:id="rId8"/>
    <p:sldId id="266" r:id="rId9"/>
    <p:sldId id="267" r:id="rId10"/>
    <p:sldId id="259" r:id="rId11"/>
    <p:sldId id="260" r:id="rId12"/>
    <p:sldId id="26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soleary/Downloads/norm_info-DESeq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'norm_info-DESeq'!$A$2:$A$10</c:f>
              <c:strCache>
                <c:ptCount val="9"/>
                <c:pt idx="0">
                  <c:v>cold_1</c:v>
                </c:pt>
                <c:pt idx="1">
                  <c:v>cold_2</c:v>
                </c:pt>
                <c:pt idx="2">
                  <c:v>cold_3</c:v>
                </c:pt>
                <c:pt idx="3">
                  <c:v>hot_1</c:v>
                </c:pt>
                <c:pt idx="4">
                  <c:v>hot_2</c:v>
                </c:pt>
                <c:pt idx="5">
                  <c:v>con_1</c:v>
                </c:pt>
                <c:pt idx="6">
                  <c:v>con_2</c:v>
                </c:pt>
                <c:pt idx="7">
                  <c:v>con_3</c:v>
                </c:pt>
                <c:pt idx="8">
                  <c:v>con_4</c:v>
                </c:pt>
              </c:strCache>
            </c:strRef>
          </c:cat>
          <c:val>
            <c:numRef>
              <c:f>'norm_info-DESeq'!$B$2:$B$10</c:f>
              <c:numCache>
                <c:formatCode>General</c:formatCode>
                <c:ptCount val="9"/>
                <c:pt idx="0">
                  <c:v>1.2375075452776301</c:v>
                </c:pt>
                <c:pt idx="1">
                  <c:v>1.3906944963609</c:v>
                </c:pt>
                <c:pt idx="2">
                  <c:v>1.2825969061101301</c:v>
                </c:pt>
                <c:pt idx="3">
                  <c:v>2.5644382682571498</c:v>
                </c:pt>
                <c:pt idx="4">
                  <c:v>1.2906295239566701</c:v>
                </c:pt>
                <c:pt idx="5">
                  <c:v>0.25938107029736401</c:v>
                </c:pt>
                <c:pt idx="6">
                  <c:v>1.5473364418795199</c:v>
                </c:pt>
                <c:pt idx="7">
                  <c:v>0.37363423511052501</c:v>
                </c:pt>
                <c:pt idx="8">
                  <c:v>1.1801119916824601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05-C049-B5EA-5C6B994165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45240784"/>
        <c:axId val="2139555392"/>
      </c:barChart>
      <c:catAx>
        <c:axId val="2145240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9555392"/>
        <c:crosses val="autoZero"/>
        <c:auto val="1"/>
        <c:lblAlgn val="ctr"/>
        <c:lblOffset val="100"/>
        <c:noMultiLvlLbl val="0"/>
      </c:catAx>
      <c:valAx>
        <c:axId val="2139555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5240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96783-F555-5E47-A1A2-2BF5B4CBC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2BCC4-F6E5-C341-A048-982446563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CC5FE-8C12-A44F-843F-661EBFFD6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53EBB-6480-724B-B3A7-FD07F659E961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F0D63-4246-CA47-AF89-20096364A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5F191-86D9-D84C-8E45-5CE16C483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2437-8395-0C4B-93C7-CD042DA8D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01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C9B63-3772-0148-88C4-009D0C90A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F4E5B5-4B7C-D342-BCC5-CB0F8FD6B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56F48-F1D2-6643-946B-04A7F29D0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53EBB-6480-724B-B3A7-FD07F659E961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F2730-03E5-A041-B252-61609D635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7FE70-AE33-154C-B6B8-7D57C8AB3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2437-8395-0C4B-93C7-CD042DA8D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0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2923F6-CBB4-3241-A1D3-9A08E53BFA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21C256-F0AB-B34B-A7C6-56D4809A8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ABC67-A88C-7F41-8019-4CE3A769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53EBB-6480-724B-B3A7-FD07F659E961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0019B-9193-CC44-828A-3F2ABF2CB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EA010-8D6F-0948-91D7-4A296CF01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2437-8395-0C4B-93C7-CD042DA8D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50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F460-3249-8C4C-8910-DA6EFE54C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FB0F7-6F94-F046-BFF7-C814B0537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169D6-5CE1-BD4D-A34E-51D2C0948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53EBB-6480-724B-B3A7-FD07F659E961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60DDE-E7CF-7D44-92E2-A6CBCAF4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901A6-3554-9245-A406-C4A14406E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2437-8395-0C4B-93C7-CD042DA8D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50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DA29-BD89-C742-A827-2D6A9F781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D8D90-19FA-CE4B-907B-03E3A327E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2DF7F-1358-D348-B99E-0E9E58D8C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53EBB-6480-724B-B3A7-FD07F659E961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CB423-3646-254A-BDC1-BC178AC81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9EC77-4344-194C-9442-04F714B9C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2437-8395-0C4B-93C7-CD042DA8D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5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76A2F-DABD-F34A-9236-AF6346E16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D439A-8C0C-8C45-A78E-7F3AAA614A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99E55-A8C6-F84D-A1ED-18B147249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371E1-9AFB-0348-9F8E-2D946F0A9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53EBB-6480-724B-B3A7-FD07F659E961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29B9F8-2B5C-3846-B447-E82C5BC9B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7D5616-711C-D64E-8782-15B59AB09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2437-8395-0C4B-93C7-CD042DA8D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52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65772-8309-194B-AF35-94AA8906F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CF00B-92CB-574A-9A39-11B12FA76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BCCD2-2104-FA47-A19A-51D25B90B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6512AB-C5EE-904C-AF8C-C47F72AD1B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572F0C-4398-B743-ADE2-2019A605E1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680ACF-7B7E-8540-AAF2-2116AA4BB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53EBB-6480-724B-B3A7-FD07F659E961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4D6D9A-C8DE-2047-8161-784274658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0D2529-4667-2C44-9CF0-4E488D4E7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2437-8395-0C4B-93C7-CD042DA8D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52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5EF9A-A920-1B46-B3CE-EAD6EB69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A3DB1A-CCA2-CF40-9F6D-88E545C5C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53EBB-6480-724B-B3A7-FD07F659E961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F804FD-3B29-644F-BF39-50F6EDE30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470879-C1C3-874E-B1F7-C1A0B0FA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2437-8395-0C4B-93C7-CD042DA8D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66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D0AAA0-5826-AC4D-B129-027FF48C6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53EBB-6480-724B-B3A7-FD07F659E961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AED28-F132-0247-AAA5-18CD2C138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EFDDA-0560-6945-9F36-57E32D224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2437-8395-0C4B-93C7-CD042DA8D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51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452E3-E6ED-DA47-88B1-98B81B5A2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9824C-6ECB-F541-8509-9E5686BB3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B65B2F-7600-9A44-835D-9B25C3D02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682A4-9879-524F-A71A-76B2354C5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53EBB-6480-724B-B3A7-FD07F659E961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C06FB5-AAFF-A846-B00C-F38233387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390A2-8AD1-404C-B8A5-0AF94C9A0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2437-8395-0C4B-93C7-CD042DA8D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46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14D06-18DC-8947-A21B-4D6B9256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0463E1-E7BA-444E-86AE-11E12F1F31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160875-29E4-B348-96EF-4DD617B58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5B1CB1-D084-1542-BE7B-769A9B87D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53EBB-6480-724B-B3A7-FD07F659E961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B9B87-4007-BD4F-9B85-DA97ADC03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4A985-11E3-1F42-B9C2-F9B10A525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2437-8395-0C4B-93C7-CD042DA8D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32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960344-1C95-8440-9FD8-678638BD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13FBA-9618-F448-9422-C5BFE0A10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6EF10-5B12-5D4C-B6C4-610CB8B1EF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53EBB-6480-724B-B3A7-FD07F659E961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74441-0095-6245-87A2-AB8FF75329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2F106-DC22-F84D-8383-C89E676CC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2437-8395-0C4B-93C7-CD042DA8D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5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hoto, sitting, lot, yellow&#10;&#10;Description automatically generated">
            <a:extLst>
              <a:ext uri="{FF2B5EF4-FFF2-40B4-BE49-F238E27FC236}">
                <a16:creationId xmlns:a16="http://schemas.microsoft.com/office/drawing/2014/main" id="{E1C0D1F9-6347-D943-869A-CC027095D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07" y="776213"/>
            <a:ext cx="889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05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CB3C9F83-A10E-0349-ADA1-2BC7CA515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603" y="509153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77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C33D0ACE-EAC4-5E4F-A6C9-A43F299C1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00" y="502029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0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851A0944-58F8-C04C-BBDC-6C3E53BB5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171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59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evice&#10;&#10;Description automatically generated">
            <a:extLst>
              <a:ext uri="{FF2B5EF4-FFF2-40B4-BE49-F238E27FC236}">
                <a16:creationId xmlns:a16="http://schemas.microsoft.com/office/drawing/2014/main" id="{6309A1BF-1C29-6446-B8AE-17600EEDE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30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14DD100A-DD3E-9B49-B173-191CD6B9F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28" y="571500"/>
            <a:ext cx="889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60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hite, lot, large, black&#10;&#10;Description automatically generated">
            <a:extLst>
              <a:ext uri="{FF2B5EF4-FFF2-40B4-BE49-F238E27FC236}">
                <a16:creationId xmlns:a16="http://schemas.microsoft.com/office/drawing/2014/main" id="{B8BD9D12-0AFE-EC49-8589-ACB1D41C5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743" y="304799"/>
            <a:ext cx="5932714" cy="593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36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9BD188C1-A67F-9749-B517-03317C280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900" y="24525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28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07764C4-7609-AA40-80AF-03725915AB75}"/>
              </a:ext>
            </a:extLst>
          </p:cNvPr>
          <p:cNvGraphicFramePr>
            <a:graphicFrameLocks/>
          </p:cNvGraphicFramePr>
          <p:nvPr/>
        </p:nvGraphicFramePr>
        <p:xfrm>
          <a:off x="2613025" y="1647825"/>
          <a:ext cx="6965950" cy="3562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08972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DFD3766-B7C8-7D4A-9AA4-1B78775D9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15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6711AF1-A139-1A4E-9141-C555BD182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374" y="0"/>
            <a:ext cx="8053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10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ncil&#10;&#10;Description automatically generated">
            <a:extLst>
              <a:ext uri="{FF2B5EF4-FFF2-40B4-BE49-F238E27FC236}">
                <a16:creationId xmlns:a16="http://schemas.microsoft.com/office/drawing/2014/main" id="{CD3511AD-2C3D-0548-B2FE-5532469AE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14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F0A1AF13-11FC-7945-8E97-B1F1C0B79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74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0</Words>
  <Application>Microsoft Macintosh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O'Leary</dc:creator>
  <cp:lastModifiedBy>Thomas O'Leary</cp:lastModifiedBy>
  <cp:revision>7</cp:revision>
  <dcterms:created xsi:type="dcterms:W3CDTF">2019-10-22T11:51:22Z</dcterms:created>
  <dcterms:modified xsi:type="dcterms:W3CDTF">2019-10-22T14:16:00Z</dcterms:modified>
</cp:coreProperties>
</file>